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10"/>
    <p:sldId id="264" r:id="rId11"/>
    <p:sldId id="265" r:id="rId12"/>
    <p:sldId id="266" r:id="rId13"/>
    <p:sldId id="267" r:id="rId14"/>
    <p:sldId id="268" r:id="rId15"/>
    <p:sldId id="269" r:id="rId16"/>
    <p:sldId id="271" r:id="rId17"/>
    <p:sldId id="275" r:id="rId18"/>
    <p:sldId id="273" r:id="rId19"/>
    <p:sldId id="277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09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25FF5FBD-C194-4E08-A973-ADDF18DCA9F6}" type="datetimeFigureOut">
              <a:rPr lang="ru-RU" smtClean="0"/>
              <a:pPr/>
              <a:t>18.10.2022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3597AB29-19AB-4E63-B924-AB79D2A265F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JosephVolotskyBook.JPG?uselang=ru" TargetMode="External"/><Relationship Id="rId2" Type="http://schemas.openxmlformats.org/officeDocument/2006/relationships/hyperlink" Target="https://ru.wikipedia.org/wiki/%D0%9D%D0%B8%D0%BB_%D0%A1%D0%BE%D1%80%D1%81%D0%BA%D0%B8%D0%B9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osif-vm.ru/saint" TargetMode="External"/><Relationship Id="rId2" Type="http://schemas.openxmlformats.org/officeDocument/2006/relationships/hyperlink" Target="http://hramiosif.ru/live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ravoslavie.ru/87302.html" TargetMode="External"/><Relationship Id="rId4" Type="http://schemas.openxmlformats.org/officeDocument/2006/relationships/hyperlink" Target="https://www.hramvidnoe.ru/iosifo-volockij-hra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Прогулка по нашему посёлку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1857364"/>
            <a:ext cx="5857916" cy="285752"/>
          </a:xfrm>
        </p:spPr>
        <p:txBody>
          <a:bodyPr>
            <a:noAutofit/>
          </a:bodyPr>
          <a:lstStyle/>
          <a:p>
            <a:r>
              <a:rPr lang="ru-RU" sz="2000" dirty="0" smtClean="0"/>
              <a:t>Храм святого преподобного Иосифа Волоцкого</a:t>
            </a:r>
            <a:endParaRPr lang="ru-RU" sz="2000" dirty="0"/>
          </a:p>
        </p:txBody>
      </p:sp>
      <p:pic>
        <p:nvPicPr>
          <p:cNvPr id="23554" name="Picture 2" descr="https://static.mosr.ru/files/pbb/full/5/5e/5e87ab60027691f9b94f3503213662020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500306"/>
            <a:ext cx="6000792" cy="38576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274638"/>
            <a:ext cx="7219208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714356"/>
            <a:ext cx="7640956" cy="600079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s://www.hramvidnoe.ru/wp-content/uploads/%D0%A1%D0%BA%D1%80%D0%B8%D0%BD%D1%88%D0%BE%D1%82-12-11-2018-15280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714356"/>
            <a:ext cx="7643866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Строительство храма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Строительство нашей церкви началось 24 мая 1999года.Вместе с храмом была заложена православная гимназия во имя преподобного Серафима </a:t>
            </a:r>
            <a:r>
              <a:rPr lang="ru-RU" dirty="0" err="1" smtClean="0"/>
              <a:t>Саровского</a:t>
            </a:r>
            <a:r>
              <a:rPr lang="ru-RU" dirty="0" smtClean="0"/>
              <a:t>. Гимназия открылась в 2002году.Строительство храма </a:t>
            </a:r>
            <a:r>
              <a:rPr lang="ru-RU" dirty="0" err="1" smtClean="0"/>
              <a:t>завершлось</a:t>
            </a:r>
            <a:r>
              <a:rPr lang="ru-RU" dirty="0" smtClean="0"/>
              <a:t> только  в2012 году. Тогда же храм обрёл колокола благодаря </a:t>
            </a:r>
            <a:r>
              <a:rPr lang="ru-RU" dirty="0" err="1" smtClean="0"/>
              <a:t>пожертвованиям,частицу</a:t>
            </a:r>
            <a:r>
              <a:rPr lang="ru-RU" dirty="0" smtClean="0"/>
              <a:t> святых мощей преподобного Иосифа и освящён для проведения богослужений.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7498080" cy="1000148"/>
          </a:xfrm>
        </p:spPr>
        <p:txBody>
          <a:bodyPr/>
          <a:lstStyle/>
          <a:p>
            <a:r>
              <a:rPr lang="ru-RU" dirty="0" smtClean="0"/>
              <a:t>Архитектура нашего храма</a:t>
            </a:r>
            <a:endParaRPr lang="ru-RU" dirty="0"/>
          </a:p>
        </p:txBody>
      </p:sp>
      <p:pic>
        <p:nvPicPr>
          <p:cNvPr id="5" name="Содержимое 4" descr="https://sobory.ru/pic/16650/16697_20161114_00420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214422"/>
            <a:ext cx="4143404" cy="5033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85852" y="714356"/>
            <a:ext cx="7647836" cy="5429288"/>
          </a:xfrm>
        </p:spPr>
        <p:txBody>
          <a:bodyPr/>
          <a:lstStyle/>
          <a:p>
            <a:r>
              <a:rPr lang="ru-RU" dirty="0" smtClean="0"/>
              <a:t>Сегодня </a:t>
            </a:r>
            <a:r>
              <a:rPr lang="ru-RU" dirty="0" err="1" smtClean="0"/>
              <a:t>Иосифо-Волоцкий</a:t>
            </a:r>
            <a:r>
              <a:rPr lang="ru-RU" dirty="0" smtClean="0"/>
              <a:t> </a:t>
            </a:r>
            <a:r>
              <a:rPr lang="ru-RU" dirty="0" err="1" smtClean="0"/>
              <a:t>храм-один</a:t>
            </a:r>
            <a:r>
              <a:rPr lang="ru-RU" dirty="0" smtClean="0"/>
              <a:t> из самых больших и вместительных в нашем </a:t>
            </a:r>
            <a:r>
              <a:rPr lang="ru-RU" dirty="0" err="1" smtClean="0"/>
              <a:t>округе.Высота</a:t>
            </a:r>
            <a:r>
              <a:rPr lang="ru-RU" dirty="0" smtClean="0"/>
              <a:t> храма внутри от пола до купола составляет 28 </a:t>
            </a:r>
            <a:r>
              <a:rPr lang="ru-RU" dirty="0" err="1" smtClean="0"/>
              <a:t>метров,а</a:t>
            </a:r>
            <a:r>
              <a:rPr lang="ru-RU" dirty="0" smtClean="0"/>
              <a:t> колокольня устремлена ввысь на 35 </a:t>
            </a:r>
            <a:r>
              <a:rPr lang="ru-RU" dirty="0" err="1" smtClean="0"/>
              <a:t>метров.Пятикупольный</a:t>
            </a:r>
            <a:r>
              <a:rPr lang="ru-RU" dirty="0" smtClean="0"/>
              <a:t>, </a:t>
            </a:r>
            <a:r>
              <a:rPr lang="ru-RU" dirty="0" err="1" smtClean="0"/>
              <a:t>двухярусный</a:t>
            </a:r>
            <a:r>
              <a:rPr lang="ru-RU" dirty="0" smtClean="0"/>
              <a:t> кирпичный храм, соединяет в себе черты византийского и древнерусского зодчества.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362084" cy="868346"/>
          </a:xfrm>
        </p:spPr>
        <p:txBody>
          <a:bodyPr/>
          <a:lstStyle/>
          <a:p>
            <a:r>
              <a:rPr lang="ru-RU" dirty="0" smtClean="0"/>
              <a:t>Внутреннее убранство храма</a:t>
            </a:r>
            <a:endParaRPr lang="ru-RU" dirty="0"/>
          </a:p>
        </p:txBody>
      </p:sp>
      <p:pic>
        <p:nvPicPr>
          <p:cNvPr id="4" name="Содержимое 3" descr="https://hramvidnoe.ru/wp-content/uploads/16697_20180125_21075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28794" y="1357298"/>
            <a:ext cx="6432804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35608" y="1071546"/>
            <a:ext cx="7498080" cy="5176854"/>
          </a:xfrm>
        </p:spPr>
        <p:txBody>
          <a:bodyPr>
            <a:normAutofit fontScale="92500"/>
          </a:bodyPr>
          <a:lstStyle/>
          <a:p>
            <a:r>
              <a:rPr lang="ru-RU" dirty="0" smtClean="0"/>
              <a:t>Верхний храм- </a:t>
            </a:r>
            <a:r>
              <a:rPr lang="ru-RU" dirty="0" err="1" smtClean="0"/>
              <a:t>пятипрестольный.Его</a:t>
            </a:r>
            <a:r>
              <a:rPr lang="ru-RU" dirty="0" smtClean="0"/>
              <a:t> приделы посвящены  Покрову Пресвятой Богородицы , равноапостольным Кириллу и </a:t>
            </a:r>
            <a:r>
              <a:rPr lang="ru-RU" dirty="0" err="1" smtClean="0"/>
              <a:t>Мефодию</a:t>
            </a:r>
            <a:r>
              <a:rPr lang="ru-RU" dirty="0" smtClean="0"/>
              <a:t> ,</a:t>
            </a:r>
            <a:r>
              <a:rPr lang="ru-RU" dirty="0" err="1" smtClean="0"/>
              <a:t>Новомученникам</a:t>
            </a:r>
            <a:r>
              <a:rPr lang="ru-RU" dirty="0" smtClean="0"/>
              <a:t> и исповедникам Российским Царственным страстотерпцам . Центральный придел посвящён преподобному Сергию Радонежскому, нижний храм, расположенный в цокольном этаже- </a:t>
            </a:r>
            <a:r>
              <a:rPr lang="ru-RU" dirty="0" err="1" smtClean="0"/>
              <a:t>подклете</a:t>
            </a:r>
            <a:r>
              <a:rPr lang="ru-RU" dirty="0" smtClean="0"/>
              <a:t>, посвящён преподобному Иосифу ,игумену Волоцкому.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142852"/>
            <a:ext cx="7647836" cy="22145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Благодаря возведенному храму Развилка превратилась из небольшого посёлка в настоящий духовно-просветительский центр</a:t>
            </a:r>
            <a:endParaRPr lang="ru-RU" dirty="0"/>
          </a:p>
        </p:txBody>
      </p:sp>
      <p:pic>
        <p:nvPicPr>
          <p:cNvPr id="4" name="Содержимое 3" descr="https://hramvidnoe.ru/wp-content/uploads/28413-1024x683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500306"/>
            <a:ext cx="7286676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Иосиф Волоцкий</a:t>
            </a:r>
            <a:endParaRPr lang="ru-RU" dirty="0"/>
          </a:p>
        </p:txBody>
      </p:sp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57290" y="1214422"/>
            <a:ext cx="3714776" cy="500066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57818" y="1214422"/>
            <a:ext cx="3500462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 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(в миру —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Arial" charset="0"/>
                <a:cs typeface="Arial" charset="0"/>
              </a:rPr>
              <a:t>Ива́н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 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Arial" charset="0"/>
                <a:cs typeface="Arial" charset="0"/>
              </a:rPr>
              <a:t>Са́нин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14 ноября 1440 (1439)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Arial" charset="0"/>
                <a:cs typeface="Arial" charset="0"/>
              </a:rPr>
              <a:t>- 9 сентября 1515)</a:t>
            </a:r>
          </a:p>
        </p:txBody>
      </p:sp>
      <p:pic>
        <p:nvPicPr>
          <p:cNvPr id="6" name="Picture 5" descr="http://svetfavora.ru/wp-content/gallery/generic/evangeli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149080"/>
            <a:ext cx="3351064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714356"/>
            <a:ext cx="6351102" cy="5429288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Происходил из  дворянской семьи. Отец его владел селом 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Язвищи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 в Волоцком княжестве. Иван первым в семье принял постриг, но позднее перешли в монашество все три его брата и отец.</a:t>
            </a:r>
            <a:r>
              <a:rPr lang="ru-RU" dirty="0" smtClean="0"/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Мать Иосифа  стала монахиней Мариной женского Волоколамского монастыря . С 8 лет учился грамоте у старца Арсения в Волоцком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Кресто-воздвиженском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монастыре.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Около 1459 года в возрасте  около 20 лет вместе с товарищем  Борисом Кутузовым принял монашество. Санин сначала направился в 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Саввин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монастырь в Твери, но быстро покинул его и перешёл в Боровск в  обитель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Пафнутия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Боровского, где прожил 18 лет, под руководством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Пафнутия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который отличался праведной жизнью и большим трудолюбием. В обитель пришёл и престарелый отец Санина, который жил с ним в одной келье и за которым Иосиф ухаживал 15 лет. </a:t>
            </a:r>
          </a:p>
          <a:p>
            <a:endParaRPr lang="ru-RU" dirty="0"/>
          </a:p>
        </p:txBody>
      </p:sp>
      <p:pic>
        <p:nvPicPr>
          <p:cNvPr id="5" name="Picture 2" descr="Пафнутий Боровс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2071678"/>
            <a:ext cx="1643074" cy="27860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28662" y="357166"/>
            <a:ext cx="6357982" cy="6000792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 1477 году, умирая,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Пафнутий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назначил преемником Иосифа. Назначенный настоятелем,  этой обители, он пытался ввести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строгий общежительный устав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 встретив сильный отпор со стороны иноков, оставил монастырь и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два года странствовал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в сопровождении Герасима Чёрного. Затем Иосиф вернулся в свою обитель, братия встретила его настороженно и просила у великого князя московского Ивана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III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 другого игумена, но тот отказал. Тогда Иосиф основал на родине во владениях Волоцкого князя в 20 км от Волоколамска, у слияния речек Сестры и Струги  в 1479 году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Иосифо-Волоколамский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монастырь. Иосиф с самого начала пользовался поддержкой удельного князя Бориса. 1 июня он вернулся в родное княжество, князь сразу выделил строителей и первая деревянная церковь была заложена 6 июня, а 15 августа завершена. Каменный храм был завершен за 5-6 лет, расписывал его 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Дионисий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. Монастырь, руководимый Иосифом, отличался особой строгостью поведения. В последние годы </a:t>
            </a:r>
            <a:r>
              <a:rPr lang="ru-RU" dirty="0">
                <a:latin typeface="Arial" pitchFamily="34" charset="0"/>
                <a:cs typeface="Arial" pitchFamily="34" charset="0"/>
              </a:rPr>
              <a:t>жизни Иосиф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тяжело болел. Скончался 9 сентября 1515 года.</a:t>
            </a:r>
            <a:endParaRPr lang="ru-RU" dirty="0"/>
          </a:p>
        </p:txBody>
      </p:sp>
      <p:pic>
        <p:nvPicPr>
          <p:cNvPr id="6" name="Picture 2" descr="Иосиф Волоц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86644" y="642918"/>
            <a:ext cx="1440160" cy="207170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Богоматерь. Дионисий и мастерская. 1490-е или 1502-1503 год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29520" y="3643314"/>
            <a:ext cx="1500198" cy="18573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7286644" y="2857495"/>
            <a:ext cx="15716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Иосиф Волоцкий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072330" y="5657671"/>
            <a:ext cx="17859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Богоматерь.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 Дионисий. 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1490-е или 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1502-1503 год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214414" y="5214950"/>
            <a:ext cx="7498080" cy="1214446"/>
          </a:xfrm>
        </p:spPr>
        <p:txBody>
          <a:bodyPr>
            <a:normAutofit fontScale="90000"/>
          </a:bodyPr>
          <a:lstStyle/>
          <a:p>
            <a: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dirty="0"/>
          </a:p>
        </p:txBody>
      </p:sp>
      <p:pic>
        <p:nvPicPr>
          <p:cNvPr id="4" name="Picture 2" descr="http://img-fotki.yandex.ru/get/4000/simvolveri2007.25/0_8d052_61d36002_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785794"/>
            <a:ext cx="6350000" cy="431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357422" y="5357826"/>
            <a:ext cx="521497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Иосифо-Волоцкий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монастырь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14290"/>
            <a:ext cx="7498080" cy="3571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Picture 4" descr="ЖИДОВСТВУЮЩИ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85794"/>
            <a:ext cx="4214842" cy="54292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 rot="10800000" flipV="1">
            <a:off x="1071538" y="3890662"/>
            <a:ext cx="3214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Иосиф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Волоцкий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 пишет "обличительная словеса" против </a:t>
            </a:r>
            <a:r>
              <a:rPr lang="ru-RU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жидовствующих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274638"/>
            <a:ext cx="7362084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500042"/>
            <a:ext cx="8001056" cy="5214974"/>
          </a:xfrm>
        </p:spPr>
        <p:txBody>
          <a:bodyPr>
            <a:normAutofit fontScale="70000" lnSpcReduction="2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dirty="0" smtClean="0">
                <a:solidFill>
                  <a:srgbClr val="252525"/>
                </a:solidFill>
                <a:latin typeface="Arial" pitchFamily="34" charset="0"/>
                <a:cs typeface="Arial" pitchFamily="34" charset="0"/>
              </a:rPr>
              <a:t>Игумен Иосиф был талантливым церковным писателем. Он является автором книги  «Просветитель» и нескольких посланий. Он занимал активную жизненную позицию и участвовал в обсуждении актуальных для того  времени вопросов отношений церкви и государства. Во   время мятежа удельных князей Бориса Волоцкого и Андрея </a:t>
            </a:r>
            <a:r>
              <a:rPr lang="ru-RU" dirty="0" err="1" smtClean="0">
                <a:solidFill>
                  <a:srgbClr val="252525"/>
                </a:solidFill>
                <a:latin typeface="Arial" pitchFamily="34" charset="0"/>
                <a:cs typeface="Arial" pitchFamily="34" charset="0"/>
              </a:rPr>
              <a:t>Углицкого</a:t>
            </a:r>
            <a:r>
              <a:rPr lang="ru-RU" dirty="0" smtClean="0">
                <a:solidFill>
                  <a:srgbClr val="252525"/>
                </a:solidFill>
                <a:latin typeface="Arial" pitchFamily="34" charset="0"/>
                <a:cs typeface="Arial" pitchFamily="34" charset="0"/>
              </a:rPr>
              <a:t> в 1480 году против их брата Ивана III, он выступил перед Иваном как посредник от имени своего покровителя Бориса.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В книге «Просветитель» и ряде посланий Иосиф Волоцкий, дискутируя с другим подвижником, духовным лидером «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нестяжателей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» </a:t>
            </a:r>
            <a:r>
              <a:rPr lang="ru-RU" dirty="0" smtClean="0">
                <a:latin typeface="Arial" pitchFamily="34" charset="0"/>
                <a:cs typeface="Arial" pitchFamily="34" charset="0"/>
                <a:hlinkClick r:id="rId2" tooltip="Нил Сорский"/>
              </a:rPr>
              <a:t>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Нилом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Сорским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, доказывал законность монастырского землевладения, отстаивал необходимость украшать храмы красивыми росписями, богатыми  иконостасами и образами</a:t>
            </a:r>
            <a:endParaRPr lang="ru-RU" dirty="0"/>
          </a:p>
        </p:txBody>
      </p:sp>
      <p:pic>
        <p:nvPicPr>
          <p:cNvPr id="4" name="Picture 3" descr="https://upload.wikimedia.org/wikipedia/commons/thumb/9/9e/JosephVolotskyBook.JPG/220px-JosephVolotskyBook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2898" r="2871" b="9170"/>
          <a:stretch>
            <a:fillRect/>
          </a:stretch>
        </p:blipFill>
        <p:spPr bwMode="auto">
          <a:xfrm>
            <a:off x="5715008" y="4429132"/>
            <a:ext cx="3111782" cy="22768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539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00100" y="714356"/>
            <a:ext cx="5143536" cy="542928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Сам Иосиф во всем был примером для братии. Прежде всех приходил он в храм Божий, пел и читал на клиросе, говорил поучения и после всех выходил из храма. Была ли общая работа для братии, он спешил и здесь предварить всех, трудился, как последний из братии; носил такую убогую одежду, что часто его не узнавали, изнурял себя постом и бдением, вкушая пищу большей частью через день и проводя ночи в молитве.</a:t>
            </a:r>
            <a:endParaRPr lang="ru-RU" dirty="0"/>
          </a:p>
        </p:txBody>
      </p:sp>
      <p:pic>
        <p:nvPicPr>
          <p:cNvPr id="4" name="Picture 2" descr="Памятник преподобному Иосифу Волоцкому у стен Иосифо-Волоцкого монастыря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86512" y="714356"/>
            <a:ext cx="2786082" cy="49508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2968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14414" y="642918"/>
            <a:ext cx="4214842" cy="560548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Преподобного Иосифа канонизировали в 1579 году, как образцового инока, обличителя ересей и великого чудотворца. Мощи и вериги святого покоятся в Успенском соборе   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Иосифо-Волоцкого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монастыря  доступны для поклонения. Главная святыня обители – рака с мощами преподобного </a:t>
            </a:r>
            <a:r>
              <a:rPr lang="ru-RU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Иосифа. Святые мощи были обретены в 2001 году, до этого времени они оставались под спудом. Каждое воскресенье за вечерним богослужением читается акафист преподобному Иосифу,  по окончании которого все имеют возможность приложиться к открытым мощам</a:t>
            </a:r>
            <a:endParaRPr lang="ru-RU" dirty="0"/>
          </a:p>
        </p:txBody>
      </p:sp>
      <p:pic>
        <p:nvPicPr>
          <p:cNvPr id="4" name="Picture 2" descr="http://img-fotki.yandex.ru/get/3902/simvolveri2007.25/0_8d053_cdbe7011_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571480"/>
            <a:ext cx="3000396" cy="2786082"/>
          </a:xfrm>
          <a:prstGeom prst="rect">
            <a:avLst/>
          </a:prstGeom>
          <a:noFill/>
        </p:spPr>
      </p:pic>
      <p:pic>
        <p:nvPicPr>
          <p:cNvPr id="5" name="Picture 2" descr="http://histrf.ru/uploads/media/news/0001/04/thumb_3264_news_excursion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4000504"/>
            <a:ext cx="3071834" cy="211571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0"/>
            <a:ext cx="749808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071538" y="500042"/>
            <a:ext cx="5500726" cy="5748358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Преподобный Иосиф не напрасно стяжал славу столпа русского иночества. Он никогда ничего не искал для себя лично. Ни богатства, ни славы, ни положения придворного священника. Он говорил и действовал, защищая веру свою, Церковь свою, да монашескую братию в своей обители. Он был истинным монахом, презревшим все блага мира сего ради Христа. Общерусское почитание его установилось в 1589 году. Преподобного Иосифа канонизировали как образцового инока, обличителя ересей и великого чудотворца</a:t>
            </a:r>
            <a:endParaRPr lang="ru-RU" dirty="0"/>
          </a:p>
        </p:txBody>
      </p:sp>
      <p:pic>
        <p:nvPicPr>
          <p:cNvPr id="4" name="Picture 8" descr="Галерея - Категория: Иосиф Волоцкий - Файл: Преподобный Иосиф Волоцкий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2264" y="1428736"/>
            <a:ext cx="2364330" cy="31432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0"/>
            <a:ext cx="7498080" cy="64291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00496" y="642918"/>
            <a:ext cx="4929222" cy="571504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29058" y="785794"/>
            <a:ext cx="4714908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 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Именно этот святой объявлен покровителем православного предпринимательства. Иосиф Волоцкий выступал за материальное благополучие и процветание монастыря, который сам основал в 1479 году и в котором служил до конца жизни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Главный принцип, который исповедовал Иосиф Волоцкий можно сформулировать, как - богатство через милосердие и помощь ближнему. Поменьше брать, побольше давать, помогать обратившимся за помощью и поддержкой. Причем, помощь эта - не обязательно материальная</a:t>
            </a:r>
            <a:endParaRPr lang="ru-RU" dirty="0"/>
          </a:p>
        </p:txBody>
      </p:sp>
      <p:pic>
        <p:nvPicPr>
          <p:cNvPr id="5" name="Picture 10" descr="Диакон Георгий Малков. О духовных &quot;содругах&quot; - преподобных И…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643050"/>
            <a:ext cx="2740836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2547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Завершение нашей прогулки</a:t>
            </a:r>
            <a:endParaRPr lang="ru-RU" dirty="0"/>
          </a:p>
        </p:txBody>
      </p:sp>
      <p:pic>
        <p:nvPicPr>
          <p:cNvPr id="11" name="Содержимое 10" descr=" photo DSC_0945_zpsad2rb10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62168" y="1447800"/>
            <a:ext cx="7245213" cy="455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http://hramiosif.ru/live.html</a:t>
            </a:r>
            <a:endParaRPr lang="ru-RU" dirty="0" smtClean="0"/>
          </a:p>
          <a:p>
            <a:r>
              <a:rPr lang="en-US" dirty="0" smtClean="0">
                <a:hlinkClick r:id="rId3"/>
              </a:rPr>
              <a:t>https://iosif-vm.ru/saint</a:t>
            </a:r>
            <a:endParaRPr lang="ru-RU" dirty="0" smtClean="0"/>
          </a:p>
          <a:p>
            <a:r>
              <a:rPr lang="en-US" dirty="0" smtClean="0">
                <a:hlinkClick r:id="rId4"/>
              </a:rPr>
              <a:t>https://www.hramvidnoe.ru/iosifo-volockij-hram/</a:t>
            </a:r>
            <a:endParaRPr lang="ru-RU" dirty="0" smtClean="0"/>
          </a:p>
          <a:p>
            <a:r>
              <a:rPr lang="en-US" dirty="0" smtClean="0">
                <a:hlinkClick r:id="rId5"/>
              </a:rPr>
              <a:t>https://pravoslavie.ru/87302.html</a:t>
            </a:r>
            <a:endParaRPr lang="ru-RU" dirty="0" smtClean="0"/>
          </a:p>
          <a:p>
            <a:r>
              <a:rPr lang="en-US" dirty="0" smtClean="0"/>
              <a:t>http://hram-troicy.prihod.ru/zhitie_svjatykh_razdel/view/id/1171923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381</TotalTime>
  <Words>420</Words>
  <Application>Microsoft Office PowerPoint</Application>
  <PresentationFormat>Экран (4:3)</PresentationFormat>
  <Paragraphs>37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Прогулка по нашему посёлку</vt:lpstr>
      <vt:lpstr>Слайд 2</vt:lpstr>
      <vt:lpstr>Строительство храма</vt:lpstr>
      <vt:lpstr>Архитектура нашего храма</vt:lpstr>
      <vt:lpstr>Слайд 5</vt:lpstr>
      <vt:lpstr>Внутреннее убранство храма</vt:lpstr>
      <vt:lpstr>Слайд 7</vt:lpstr>
      <vt:lpstr>Благодаря возведенному храму Развилка превратилась из небольшого посёлка в настоящий духовно-просветительский центр</vt:lpstr>
      <vt:lpstr>Иосиф Волоцкий</vt:lpstr>
      <vt:lpstr>Слайд 10</vt:lpstr>
      <vt:lpstr>Слайд 11</vt:lpstr>
      <vt:lpstr> </vt:lpstr>
      <vt:lpstr>Слайд 13</vt:lpstr>
      <vt:lpstr>Слайд 14</vt:lpstr>
      <vt:lpstr>Слайд 15</vt:lpstr>
      <vt:lpstr>Слайд 16</vt:lpstr>
      <vt:lpstr>Слайд 17</vt:lpstr>
      <vt:lpstr>Слайд 18</vt:lpstr>
      <vt:lpstr>Завершение нашей прогулки</vt:lpstr>
      <vt:lpstr>Слайд 20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Прогулка по нашему посёлку</dc:title>
  <dc:creator>Светлана Львовна</dc:creator>
  <cp:lastModifiedBy>Светлана Львовна</cp:lastModifiedBy>
  <cp:revision>23</cp:revision>
  <dcterms:created xsi:type="dcterms:W3CDTF">2022-10-16T16:02:29Z</dcterms:created>
  <dcterms:modified xsi:type="dcterms:W3CDTF">2022-10-18T19:49:41Z</dcterms:modified>
</cp:coreProperties>
</file>